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3362C-90F2-4E26-A09A-071077CFC437}" v="27" dt="2020-03-17T10:00:47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5A0E3-3507-4BB8-AD44-03DFA44D19A4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E6C20-39A8-4FC4-AEFF-5F8808BEA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74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589AA-2B3B-496F-9D27-7B4727801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A6EE9-ED8C-49B3-A7FE-E2F3EC05D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D43D5-EEBF-44EB-B26E-8256495E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0F1E5-C16A-463E-BE97-3F1C608C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11A4-95A9-4E58-A824-8E4EAEFD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62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BE2C-DD81-4DBC-ACAC-C9063AB6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637C4-78AC-4C71-A9C8-FDB2B5B20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D67B3-5D5D-4A76-A8E1-ABD92FFA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B6509-0C7F-4A1A-8025-CEE93C1F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1F5D-049D-4D64-B57C-AB220F73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34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C29FA7-61C3-4ADB-A1CA-B1E5EE3D9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11393-3D8A-4F46-A84E-121990F38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9020C-0677-4825-8A3F-0963A6C1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16077-42E0-4B84-B822-8BDD4476C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D2C8-4BA5-46CB-B21D-D7F2BEBA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6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4FE5-D948-4BB6-B892-E08B0836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1457C-6972-47CD-B115-5B8C1D5C5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303D2-C9E4-498B-9821-CB8C35543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08D44-2B52-4D4B-B761-FE26AFD1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A075C-75FE-49C9-BF01-BD83BC1C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7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4F86-47F7-42D1-B90A-DC90ACA2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05341-6F8F-461C-9648-22B742C7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C8BBC-B318-41E5-9F51-7CFA8CDF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D07BF-7672-4766-AC03-9C9896A8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85BFE-7CE7-4421-85F2-A143C92D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9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7984-2873-4FB4-839A-7EC183DA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A09A2-A5FB-4892-B821-6B0D18F8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64D53-DECF-431B-890C-E51147CED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4A500-1CE0-462A-A3F9-476F6161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CBF26-9FEC-4D73-9DCF-61200001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E0CC8-3EE1-4803-905F-73BFF843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8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DCAD-4FB2-49A3-8F2A-148BFB9E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2519-AF7A-4484-8866-46B06C006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F0F1D-1CD0-4E44-BC52-62750A516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F35FC-EC40-4B47-B7C1-FB27A8ED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A0F2B5-AEC6-4E4E-A71D-2732FCE41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57B17C-FB0D-4421-B5E2-34B6A95F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A0DBA-EED3-434B-AEAD-7F74DB49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D834B-271B-4340-9B19-232F7ED9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51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DCDA-E225-4809-A28E-5C5E7AB5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C40AF-FDBA-464E-962B-9232EA0A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F90E2-8627-4C41-801E-8F7A628F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61113-CB87-4AE5-858B-7B29EEEC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69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5D0FD4-5542-4C87-ADFF-C79CE90F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36CE2-A28D-4887-9BAD-1DD7D475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F64FB-63F9-44A3-AA4F-A199B054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9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B3AC-D208-4A4F-BCDD-D151412F1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97DBD-B264-45E5-B676-0254129B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6481E-6390-4D13-9533-EB82546FD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BFF60-720C-49EC-BAF8-402D77E1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0D9F-605C-4978-BA19-817E8F24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F270A-05AF-44CE-975C-F038F588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53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2C7C-BA2A-4AB7-BCB3-FC181709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E7F24-CD4A-4117-A282-516298BE8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BDD3B-D3C6-4C72-AF01-97DCF45E1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234F0-538D-4210-8D5E-28D0B6AA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FF06-A451-4CCC-AC3E-5D4F8F65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69EAF-BCFD-43D9-A2DA-C69FEF1C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68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D71C4-0BE5-4691-95F0-60641D0B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3B37F-AC5F-41A4-B494-8DAA6A0A6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E579A-7E06-416E-B3F8-BACF26E92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0EA8A-57B9-4519-AAD7-190DB0973EF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86317-0C20-40A4-8B7D-5B9032877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FC54-6382-49CC-9936-27B14FD56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F5D32-D71E-44EE-8B59-B452F1715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1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E0AC2-9E6C-4687-A62B-25B5C0E96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4146"/>
            <a:ext cx="9144000" cy="2387600"/>
          </a:xfrm>
        </p:spPr>
        <p:txBody>
          <a:bodyPr/>
          <a:lstStyle/>
          <a:p>
            <a:r>
              <a:rPr lang="en-GB" b="1" dirty="0"/>
              <a:t>How to use Office 365 and Microsoft Teams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A224DDA-1F02-4B38-B140-623CB10EF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2216"/>
            <a:ext cx="9144000" cy="1155583"/>
          </a:xfrm>
        </p:spPr>
        <p:txBody>
          <a:bodyPr>
            <a:normAutofit/>
          </a:bodyPr>
          <a:lstStyle/>
          <a:p>
            <a:r>
              <a:rPr lang="en-GB" sz="3600" dirty="0"/>
              <a:t>A quick guide to getting started…</a:t>
            </a:r>
          </a:p>
        </p:txBody>
      </p:sp>
    </p:spTree>
    <p:extLst>
      <p:ext uri="{BB962C8B-B14F-4D97-AF65-F5344CB8AC3E}">
        <p14:creationId xmlns:p14="http://schemas.microsoft.com/office/powerpoint/2010/main" val="68258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12A62-9C80-42FF-8C34-39A28FB79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6" r="68852"/>
          <a:stretch/>
        </p:blipFill>
        <p:spPr>
          <a:xfrm>
            <a:off x="4832058" y="904384"/>
            <a:ext cx="6543413" cy="5309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F8B100-CE65-4629-A313-C12C767EC0B7}"/>
              </a:ext>
            </a:extLst>
          </p:cNvPr>
          <p:cNvSpPr txBox="1"/>
          <p:nvPr/>
        </p:nvSpPr>
        <p:spPr>
          <a:xfrm>
            <a:off x="431800" y="1780684"/>
            <a:ext cx="4051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Go to Google and search for ‘Office 365 Login’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You can download this as an app but it uses a huge amount of data, it’s much better to use it through your internet browser.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6991D6-B942-4576-BD06-14A10D22F49B}"/>
              </a:ext>
            </a:extLst>
          </p:cNvPr>
          <p:cNvCxnSpPr>
            <a:cxnSpLocks/>
          </p:cNvCxnSpPr>
          <p:nvPr/>
        </p:nvCxnSpPr>
        <p:spPr>
          <a:xfrm>
            <a:off x="3548543" y="2541864"/>
            <a:ext cx="2172749" cy="3103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60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7400EA-A71A-4C25-B2EB-523A4EE51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4" t="1972" r="53469" b="11040"/>
          <a:stretch/>
        </p:blipFill>
        <p:spPr>
          <a:xfrm>
            <a:off x="4235890" y="1182311"/>
            <a:ext cx="7320160" cy="44933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4BD64-D58A-451A-BF53-3A6C54ED6072}"/>
              </a:ext>
            </a:extLst>
          </p:cNvPr>
          <p:cNvSpPr txBox="1"/>
          <p:nvPr/>
        </p:nvSpPr>
        <p:spPr>
          <a:xfrm>
            <a:off x="635950" y="3050684"/>
            <a:ext cx="287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Click on ‘Sign In’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C6C3ED-D609-45D4-8BBE-E9DD93F5D074}"/>
              </a:ext>
            </a:extLst>
          </p:cNvPr>
          <p:cNvCxnSpPr>
            <a:cxnSpLocks/>
          </p:cNvCxnSpPr>
          <p:nvPr/>
        </p:nvCxnSpPr>
        <p:spPr>
          <a:xfrm>
            <a:off x="3095538" y="3312294"/>
            <a:ext cx="4572000" cy="2616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29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11D9D-E5B4-45C7-9401-1A5706D6E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6" t="12140" r="60917" b="10795"/>
          <a:stretch/>
        </p:blipFill>
        <p:spPr>
          <a:xfrm>
            <a:off x="4983060" y="1005047"/>
            <a:ext cx="6233020" cy="4847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2F8AB0-CB77-4B33-BEF5-5B238EAA758A}"/>
              </a:ext>
            </a:extLst>
          </p:cNvPr>
          <p:cNvSpPr txBox="1"/>
          <p:nvPr/>
        </p:nvSpPr>
        <p:spPr>
          <a:xfrm>
            <a:off x="513261" y="795791"/>
            <a:ext cx="41900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Type in your school email address (form tutors have these)</a:t>
            </a:r>
          </a:p>
          <a:p>
            <a:endParaRPr lang="en-GB" sz="2800" dirty="0"/>
          </a:p>
          <a:p>
            <a:r>
              <a:rPr lang="en-GB" sz="2800" dirty="0"/>
              <a:t>If you are asked for your password then re-enter your normal school password that you use to log-in.  If you have forgotten your password there is a link to the ICT Helpdesk on our website.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9F5B92-9604-42F7-9F52-BA3E09F7043C}"/>
              </a:ext>
            </a:extLst>
          </p:cNvPr>
          <p:cNvCxnSpPr>
            <a:cxnSpLocks/>
          </p:cNvCxnSpPr>
          <p:nvPr/>
        </p:nvCxnSpPr>
        <p:spPr>
          <a:xfrm>
            <a:off x="2608286" y="1694576"/>
            <a:ext cx="4354576" cy="14512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9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0F00A3-43AF-4659-8FA3-8793FF19F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3" t="12585" r="59286" b="14954"/>
          <a:stretch/>
        </p:blipFill>
        <p:spPr>
          <a:xfrm>
            <a:off x="4203150" y="1237886"/>
            <a:ext cx="7274853" cy="4687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CAADF-424B-45A4-994B-AA8E2146D6DE}"/>
              </a:ext>
            </a:extLst>
          </p:cNvPr>
          <p:cNvSpPr txBox="1"/>
          <p:nvPr/>
        </p:nvSpPr>
        <p:spPr>
          <a:xfrm>
            <a:off x="713997" y="2345540"/>
            <a:ext cx="276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Click on the ‘Teams’ icon along the top of the screen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B18E6-08E2-4609-9BF6-91399BF53CE3}"/>
              </a:ext>
            </a:extLst>
          </p:cNvPr>
          <p:cNvCxnSpPr>
            <a:cxnSpLocks/>
          </p:cNvCxnSpPr>
          <p:nvPr/>
        </p:nvCxnSpPr>
        <p:spPr>
          <a:xfrm flipV="1">
            <a:off x="2718033" y="1946246"/>
            <a:ext cx="6157519" cy="1199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A2E53-EDDC-4B46-9735-2F547F88C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8" r="60587" b="9816"/>
          <a:stretch/>
        </p:blipFill>
        <p:spPr>
          <a:xfrm>
            <a:off x="3884101" y="883754"/>
            <a:ext cx="7604147" cy="4535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DDDD4-9998-48D1-932F-09A4AD879905}"/>
              </a:ext>
            </a:extLst>
          </p:cNvPr>
          <p:cNvSpPr txBox="1"/>
          <p:nvPr/>
        </p:nvSpPr>
        <p:spPr>
          <a:xfrm>
            <a:off x="458150" y="883754"/>
            <a:ext cx="3085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Teams area will look like this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You will have access to a Form Group Team in this box (if it isn’t there yet, don’t panic)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C6B965-D6A9-4ADC-BC40-CE83EF7AB25A}"/>
              </a:ext>
            </a:extLst>
          </p:cNvPr>
          <p:cNvCxnSpPr>
            <a:cxnSpLocks/>
          </p:cNvCxnSpPr>
          <p:nvPr/>
        </p:nvCxnSpPr>
        <p:spPr>
          <a:xfrm>
            <a:off x="2456517" y="1602297"/>
            <a:ext cx="118430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B97A85-2105-4DAB-95CC-16C5A26D234B}"/>
              </a:ext>
            </a:extLst>
          </p:cNvPr>
          <p:cNvCxnSpPr>
            <a:cxnSpLocks/>
          </p:cNvCxnSpPr>
          <p:nvPr/>
        </p:nvCxnSpPr>
        <p:spPr>
          <a:xfrm flipV="1">
            <a:off x="2516638" y="4077050"/>
            <a:ext cx="2130863" cy="5550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7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67569-AD63-4F22-9490-A47ECC576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8" r="75436" b="27186"/>
          <a:stretch/>
        </p:blipFill>
        <p:spPr>
          <a:xfrm>
            <a:off x="4496499" y="714946"/>
            <a:ext cx="6669248" cy="5263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5C2E22-CB52-4542-B399-F55AA4C3347B}"/>
              </a:ext>
            </a:extLst>
          </p:cNvPr>
          <p:cNvSpPr txBox="1"/>
          <p:nvPr/>
        </p:nvSpPr>
        <p:spPr>
          <a:xfrm>
            <a:off x="458150" y="883754"/>
            <a:ext cx="30851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icon with the 9 dots in the top left corned is really useful, click on it to see all the Office 365 Apps</a:t>
            </a:r>
          </a:p>
          <a:p>
            <a:endParaRPr lang="en-GB" sz="2800" dirty="0"/>
          </a:p>
          <a:p>
            <a:r>
              <a:rPr lang="en-GB" sz="2800" dirty="0"/>
              <a:t>OneDrive will allow you to access your school documents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1BE814-7E4F-4D63-AB59-B595459CAD8A}"/>
              </a:ext>
            </a:extLst>
          </p:cNvPr>
          <p:cNvCxnSpPr>
            <a:cxnSpLocks/>
          </p:cNvCxnSpPr>
          <p:nvPr/>
        </p:nvCxnSpPr>
        <p:spPr>
          <a:xfrm flipV="1">
            <a:off x="2952925" y="1115737"/>
            <a:ext cx="1694576" cy="9227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6036AA-9534-4C94-8955-3F5427B9CD1C}"/>
              </a:ext>
            </a:extLst>
          </p:cNvPr>
          <p:cNvCxnSpPr>
            <a:cxnSpLocks/>
          </p:cNvCxnSpPr>
          <p:nvPr/>
        </p:nvCxnSpPr>
        <p:spPr>
          <a:xfrm flipV="1">
            <a:off x="2045457" y="2374084"/>
            <a:ext cx="2509765" cy="9479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84A84F-96B6-40E4-AAEF-91AFC9BD1FFD}"/>
              </a:ext>
            </a:extLst>
          </p:cNvPr>
          <p:cNvCxnSpPr>
            <a:cxnSpLocks/>
          </p:cNvCxnSpPr>
          <p:nvPr/>
        </p:nvCxnSpPr>
        <p:spPr>
          <a:xfrm flipV="1">
            <a:off x="3312194" y="1820411"/>
            <a:ext cx="2409098" cy="311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50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29BB5-3664-4B11-9ACF-19CC91121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" r="60051"/>
          <a:stretch/>
        </p:blipFill>
        <p:spPr>
          <a:xfrm>
            <a:off x="4471333" y="814588"/>
            <a:ext cx="6845416" cy="47635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AB96D-8B83-4873-B261-4E06B2F93A4F}"/>
              </a:ext>
            </a:extLst>
          </p:cNvPr>
          <p:cNvSpPr txBox="1"/>
          <p:nvPr/>
        </p:nvSpPr>
        <p:spPr>
          <a:xfrm>
            <a:off x="458150" y="883754"/>
            <a:ext cx="30851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When you have completed a piece of work you can use Office 365 to share it with your class teacher</a:t>
            </a:r>
          </a:p>
          <a:p>
            <a:endParaRPr lang="en-GB" sz="2400" dirty="0"/>
          </a:p>
          <a:p>
            <a:r>
              <a:rPr lang="en-GB" sz="2400" dirty="0"/>
              <a:t>Click ‘file’ then ‘share’ then type the teacher's name </a:t>
            </a:r>
          </a:p>
          <a:p>
            <a:endParaRPr lang="en-GB" sz="2400" dirty="0"/>
          </a:p>
          <a:p>
            <a:r>
              <a:rPr lang="en-GB" sz="2400" dirty="0"/>
              <a:t>Click send and your teacher will receive a link to your work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FBB7B8-9F98-454A-BB2F-663F9B2F8050}"/>
              </a:ext>
            </a:extLst>
          </p:cNvPr>
          <p:cNvCxnSpPr>
            <a:cxnSpLocks/>
          </p:cNvCxnSpPr>
          <p:nvPr/>
        </p:nvCxnSpPr>
        <p:spPr>
          <a:xfrm flipV="1">
            <a:off x="1500172" y="1375794"/>
            <a:ext cx="3071828" cy="1753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DC080-195D-4991-9F20-216D71FE18EC}"/>
              </a:ext>
            </a:extLst>
          </p:cNvPr>
          <p:cNvCxnSpPr>
            <a:cxnSpLocks/>
          </p:cNvCxnSpPr>
          <p:nvPr/>
        </p:nvCxnSpPr>
        <p:spPr>
          <a:xfrm flipV="1">
            <a:off x="3543300" y="3322040"/>
            <a:ext cx="4619188" cy="3858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A3CC5E-FD01-4F0C-9B28-63396A0D2092}"/>
              </a:ext>
            </a:extLst>
          </p:cNvPr>
          <p:cNvCxnSpPr>
            <a:cxnSpLocks/>
          </p:cNvCxnSpPr>
          <p:nvPr/>
        </p:nvCxnSpPr>
        <p:spPr>
          <a:xfrm flipV="1">
            <a:off x="2808854" y="3707934"/>
            <a:ext cx="5269744" cy="1778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17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DBDCE-C470-44D1-80D5-F47831524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" t="5784" r="56837" b="1988"/>
          <a:stretch/>
        </p:blipFill>
        <p:spPr>
          <a:xfrm>
            <a:off x="2147581" y="1736608"/>
            <a:ext cx="7768206" cy="4721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D70374-6084-4A20-BA2A-FDF31EEB256E}"/>
              </a:ext>
            </a:extLst>
          </p:cNvPr>
          <p:cNvSpPr txBox="1"/>
          <p:nvPr/>
        </p:nvSpPr>
        <p:spPr>
          <a:xfrm>
            <a:off x="872454" y="557760"/>
            <a:ext cx="10318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add a post to a group you simply click on ‘Posts’ and then you can ask questions to your teacher, this is like a normal class where everyone will see your question and the teacher’s answer.</a:t>
            </a:r>
          </a:p>
          <a:p>
            <a:r>
              <a:rPr lang="en-GB" dirty="0"/>
              <a:t>Please note, if you use this inappropriately you will lose access to MS Teams.</a:t>
            </a:r>
          </a:p>
        </p:txBody>
      </p:sp>
    </p:spTree>
    <p:extLst>
      <p:ext uri="{BB962C8B-B14F-4D97-AF65-F5344CB8AC3E}">
        <p14:creationId xmlns:p14="http://schemas.microsoft.com/office/powerpoint/2010/main" val="4220940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83177f-47df-478a-a805-be101ba67a52">
      <UserInfo>
        <DisplayName>Louise Goddard</DisplayName>
        <AccountId>227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EF367D337DD440B18E7820E3D87839" ma:contentTypeVersion="11" ma:contentTypeDescription="Create a new document." ma:contentTypeScope="" ma:versionID="69ac8e7ecedc8bffe4e46a985717895f">
  <xsd:schema xmlns:xsd="http://www.w3.org/2001/XMLSchema" xmlns:xs="http://www.w3.org/2001/XMLSchema" xmlns:p="http://schemas.microsoft.com/office/2006/metadata/properties" xmlns:ns2="7083177f-47df-478a-a805-be101ba67a52" xmlns:ns3="58041b4a-34e8-43f7-b5b0-ef81f73a2032" targetNamespace="http://schemas.microsoft.com/office/2006/metadata/properties" ma:root="true" ma:fieldsID="74993fa8cb0339d83160ec5a8108da4b" ns2:_="" ns3:_="">
    <xsd:import namespace="7083177f-47df-478a-a805-be101ba67a52"/>
    <xsd:import namespace="58041b4a-34e8-43f7-b5b0-ef81f73a203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3177f-47df-478a-a805-be101ba67a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41b4a-34e8-43f7-b5b0-ef81f73a2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0938A6-8522-45A0-B101-F9C75402B5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FA6EF9-6331-4947-A01C-47AC59C66FE0}">
  <ds:schemaRefs>
    <ds:schemaRef ds:uri="http://schemas.microsoft.com/office/2006/metadata/properties"/>
    <ds:schemaRef ds:uri="http://schemas.microsoft.com/office/infopath/2007/PartnerControls"/>
    <ds:schemaRef ds:uri="7083177f-47df-478a-a805-be101ba67a52"/>
  </ds:schemaRefs>
</ds:datastoreItem>
</file>

<file path=customXml/itemProps3.xml><?xml version="1.0" encoding="utf-8"?>
<ds:datastoreItem xmlns:ds="http://schemas.openxmlformats.org/officeDocument/2006/customXml" ds:itemID="{56400A04-6F3A-4BAA-85A4-D27AE02EEB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83177f-47df-478a-a805-be101ba67a52"/>
    <ds:schemaRef ds:uri="58041b4a-34e8-43f7-b5b0-ef81f73a2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286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How to use Office 365 and Microsoft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Office 365 and Microsoft Teams</dc:title>
  <dc:creator>Test TestAD</dc:creator>
  <cp:lastModifiedBy>Nikki Elvin</cp:lastModifiedBy>
  <cp:revision>7</cp:revision>
  <cp:lastPrinted>2020-03-18T13:06:53Z</cp:lastPrinted>
  <dcterms:created xsi:type="dcterms:W3CDTF">2020-03-16T15:04:40Z</dcterms:created>
  <dcterms:modified xsi:type="dcterms:W3CDTF">2020-06-23T12:45:44Z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0x0101001DEF367D337DD440B18E7820E3D87839</vt:lpwstr>
  </property>
</Properties>
</file>